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400" r:id="rId6"/>
    <p:sldId id="544" r:id="rId7"/>
    <p:sldId id="543" r:id="rId8"/>
    <p:sldId id="545" r:id="rId9"/>
  </p:sldIdLst>
  <p:sldSz cx="12192000" cy="6858000"/>
  <p:notesSz cx="6954838" cy="9236075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5050"/>
    <a:srgbClr val="C4CCD6"/>
    <a:srgbClr val="327BB8"/>
    <a:srgbClr val="7FADD3"/>
    <a:srgbClr val="7189B8"/>
    <a:srgbClr val="5772A8"/>
    <a:srgbClr val="65C2A1"/>
    <a:srgbClr val="004A91"/>
    <a:srgbClr val="F1D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6EDEA5-660E-D34D-BBB9-23460688E3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90B5-1AEF-A347-97FA-417A98DF02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9466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3840-2E02-3947-8042-318F6AE3AC32}" type="datetimeFigureOut">
              <a:rPr lang="en-BE" smtClean="0"/>
              <a:t>04/06/2025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4D7CB-58C4-4F4B-8E42-0959DE4E7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76093-9B2A-BA42-B84F-2882F7C78D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DAA1-E7E2-DB45-9031-A6ABF094014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901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12886-E533-B743-80F2-FFAD123BFDFB}" type="datetimeFigureOut">
              <a:rPr lang="en-BE" smtClean="0"/>
              <a:t>04/06/2025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55700"/>
            <a:ext cx="5538788" cy="3116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4861"/>
            <a:ext cx="556387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C2CB-92DE-CC40-B566-DF0687972C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933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8C2CB-92DE-CC40-B566-DF0687972C3D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151939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aseline="0">
                <a:solidFill>
                  <a:srgbClr val="48504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19-23 February 2024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21306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1D610-C921-4645-94DC-BE9CD8D3A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5772A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5601A6-C54D-FA46-96D8-A2AAFAD3F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291344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665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9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9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10ADEA-8541-5B43-B7EA-A39366AB1A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3903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C39F72-553D-D64C-9D1D-AA635EB41E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113904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2530195-F13F-B04D-A745-E6A53976FA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1869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13D92C-A42C-2A46-98A0-B29B40B50B2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711870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4E23829-47DA-2C44-AED6-17CED323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9A77119-278E-9C47-87E6-D91C61F6D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579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1772816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1772816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19221D1-052C-5D40-8511-336429F936D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938" y="4476260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0B8056-8C88-0746-A769-F1530B55EF3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5938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A01FA02-3A50-1046-81FF-94E3ADF0CF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48350" y="4476260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97670B0-9EC5-7C4B-98A8-A7C9409148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48350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AB4C84-30B5-7C4B-9D27-50F642A26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9B5221-A9B0-7940-9FF9-F60966C812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8520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27BB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C765-45C9-C441-81D1-86CB0B7C0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2783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84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9154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92DDE-0519-BB48-B2FB-A1392CA91087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267691" y="2643144"/>
            <a:ext cx="4398818" cy="3378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0F742DF2-ED5A-7D4E-8AE9-77E7AD9BD99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100949" y="2643144"/>
            <a:ext cx="4398818" cy="3378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6182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52C7D779-1844-9B42-BF71-C5C8C0C6E37E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15937" y="2997201"/>
            <a:ext cx="11160125" cy="179975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21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50A1-80AA-4540-867E-9337914D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2917-C80D-0645-B785-B6B129FA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6813"/>
            <a:ext cx="6172200" cy="4962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E5D54-8724-9B4C-B479-706A97DF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18D5C7-803B-E84A-BEDB-AFCEC6F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240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4C744-C537-8445-893C-CE55E502E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rgbClr val="327BB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136E74-530E-CF40-8523-50A97C1F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2D5FD3-AE2B-3F45-BEB0-B180C05E5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D4BF7A-9D8E-134C-93D6-6AAD43A51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5846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lnTo>
                  <a:pt x="5376643" y="2484494"/>
                </a:lnTo>
                <a:lnTo>
                  <a:pt x="5371990" y="4679951"/>
                </a:ln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6436659" y="3675529"/>
            <a:ext cx="4966447" cy="231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1625" y="3836988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1625" y="4536234"/>
            <a:ext cx="5024438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056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7015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5772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485045"/>
                </a:solidFill>
              </a:defRPr>
            </a:lvl1pPr>
          </a:lstStyle>
          <a:p>
            <a:pPr lvl="0"/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893420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8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0 w 10088894"/>
              <a:gd name="connsiteY4" fmla="*/ 4679951 h 4679951"/>
              <a:gd name="connsiteX5" fmla="*/ 0 w 10088894"/>
              <a:gd name="connsiteY5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cubicBezTo>
                  <a:pt x="10072898" y="3206294"/>
                  <a:pt x="10075682" y="3940417"/>
                  <a:pt x="10078465" y="4674539"/>
                </a:cubicBez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610F55-BE30-1144-94A8-7CBE71D41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26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31678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304279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F2AC46F-A001-3448-8143-A28C03D45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1543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259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709933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69742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876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295F0B-E73E-2F44-8AD2-948678D0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8377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43607" y="3424417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709933"/>
            <a:ext cx="4495329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697426"/>
            <a:ext cx="4435218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516" y="4338884"/>
            <a:ext cx="4469395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311" y="4338884"/>
            <a:ext cx="4435217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3FBBF50-0C91-5247-9CFE-37D8091E4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345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32737" y="3429000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314261"/>
            <a:ext cx="4495329" cy="219729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314262"/>
            <a:ext cx="4435218" cy="218478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7B6367-8A58-E94C-A551-20BF4CCAB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2655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8" y="2321766"/>
            <a:ext cx="11160125" cy="344720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031052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755649"/>
            <a:ext cx="5040313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9F1B3-37EE-E548-B284-431ED76819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200" y="1760629"/>
            <a:ext cx="4550317" cy="3447209"/>
          </a:xfrm>
          <a:solidFill>
            <a:srgbClr val="E1E5EA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nl-BE"/>
              <a:t>Choose picture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41585"/>
            <a:ext cx="300355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C4CCD6"/>
                </a:solidFill>
              </a:defRPr>
            </a:lvl1pPr>
          </a:lstStyle>
          <a:p>
            <a:pPr lvl="0"/>
            <a:r>
              <a:rPr lang="en-GB"/>
              <a:t>INSIGHT</a:t>
            </a:r>
            <a:endParaRPr lang="en-B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3251F8B-F318-5F44-B782-0A1B78572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648030-9CF7-004F-82B0-682CBA02C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02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 userDrawn="1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9" y="1705395"/>
            <a:ext cx="5580062" cy="3447209"/>
          </a:xfrm>
          <a:prstGeom prst="rect">
            <a:avLst/>
          </a:prstGeom>
          <a:solidFill>
            <a:srgbClr val="E1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001D39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284" y="2636912"/>
            <a:ext cx="10044113" cy="1123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/>
            </a:pPr>
            <a:r>
              <a:rPr lang="en-GB"/>
              <a:t>Quote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1504" y="3979918"/>
            <a:ext cx="435410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NATO SECRETARY GENERAL JENS STOLTENBERG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461205-76E3-1645-BAEA-9824F907EE9C}"/>
              </a:ext>
            </a:extLst>
          </p:cNvPr>
          <p:cNvSpPr/>
          <p:nvPr userDrawn="1"/>
        </p:nvSpPr>
        <p:spPr>
          <a:xfrm>
            <a:off x="1236216" y="4161488"/>
            <a:ext cx="323280" cy="4571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9623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FD6F2-1834-E84C-AE9F-F790780A9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259B1D-626B-0445-B9CA-501D4CE9A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87250E-4397-1D43-9DEF-7A2143B0A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36345"/>
            <a:ext cx="457649" cy="4067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2219949-D07D-2E48-A414-A18D53FE40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161" y="4578999"/>
            <a:ext cx="457649" cy="4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0" y="2996952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GB"/>
              <a:t>Contact us</a:t>
            </a:r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0C143-DA3B-4448-9677-16B52934BB82}"/>
              </a:ext>
            </a:extLst>
          </p:cNvPr>
          <p:cNvSpPr/>
          <p:nvPr userDrawn="1"/>
        </p:nvSpPr>
        <p:spPr>
          <a:xfrm>
            <a:off x="1319684" y="4350170"/>
            <a:ext cx="64666" cy="769003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10BFC-7967-9A42-8BDB-BFB3BEAC4429}"/>
              </a:ext>
            </a:extLst>
          </p:cNvPr>
          <p:cNvSpPr txBox="1"/>
          <p:nvPr userDrawn="1"/>
        </p:nvSpPr>
        <p:spPr>
          <a:xfrm>
            <a:off x="3160207" y="5290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1FBFD3-0C7E-6944-839E-23CE2A39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088" y="4337729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err="1"/>
              <a:t>John.doe@nato.int</a:t>
            </a:r>
            <a:endParaRPr lang="en-BE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8D2D7B9-9719-5948-A695-3E51EFFC1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4714542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+32 (0)475 12 34 56</a:t>
            </a:r>
            <a:endParaRPr lang="en-B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B634A37-9158-B44C-BD04-1C623BBE9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C5CCA6E-E857-D343-9DF5-20B5F4BA6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B8BF25-CCAE-7542-AC64-559F2A7B95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0346" y="4329031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C7BFCDB-4508-B448-A3F8-E4129CF2A3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0346" y="4704169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7184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151939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48504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21306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1D610-C921-4645-94DC-BE9CD8D3A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5601A6-C54D-FA46-96D8-A2AAFAD3F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98447-2DEF-C81D-A577-46BD581F2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  <p15:guide id="2" pos="302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485045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427156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87431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F0F4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0BB9A1-3CA7-0341-8982-29D7CEE2B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7AF234C-DAB3-CC46-8E4B-405085B6F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B48B4BE8-597B-0046-A030-B3891F45C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9800" y="0"/>
            <a:ext cx="6206836" cy="3791980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4782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87431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F0F4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0BB9A1-3CA7-0341-8982-29D7CEE2B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7AF234C-DAB3-CC46-8E4B-405085B6F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B48B4BE8-597B-0046-A030-B3891F45C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9804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8455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02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7489" y="5589240"/>
            <a:ext cx="57494" cy="393744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83EE20C-AAAD-0E46-8D16-931DCEBEB9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D0381FC-A6F2-6941-BE1B-0BAB619E2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979B6F6-617E-8547-A144-C62BF97DA4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44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826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29D7C-5F05-A749-8516-B484A8F83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1061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B05-4B85-5D48-9A5B-15D5D64A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C0B6-E809-9541-968A-C17FB030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4CCD6"/>
              </a:buClr>
              <a:defRPr sz="2400"/>
            </a:lvl1pPr>
            <a:lvl2pPr>
              <a:buClr>
                <a:srgbClr val="C4CCD6"/>
              </a:buClr>
              <a:defRPr sz="2000"/>
            </a:lvl2pPr>
            <a:lvl3pPr>
              <a:buClr>
                <a:srgbClr val="C4CCD6"/>
              </a:buClr>
              <a:defRPr sz="1800"/>
            </a:lvl3pPr>
            <a:lvl4pPr>
              <a:buClr>
                <a:srgbClr val="C4CCD6"/>
              </a:buClr>
              <a:defRPr sz="1600"/>
            </a:lvl4pPr>
            <a:lvl5pPr>
              <a:buClr>
                <a:srgbClr val="AFD8ED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5A3FA-235C-F948-BBCC-D89F48F7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2057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866-E399-4749-A091-29E354D8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E3B6-0510-964C-9271-434C25AE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9ADC8-A008-C44B-A3C2-64236DA17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9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68F466-E152-7947-B655-E84B190F1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ABB27-BA66-A61D-06DA-7213A3A30B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43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5157787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3173412"/>
            <a:ext cx="5183188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3BEDC5-2F3C-A544-87B2-874948386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D5E9F-A4E5-CF3A-16D5-91630FCCBF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3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9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10ADEA-8541-5B43-B7EA-A39366AB1A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3903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C39F72-553D-D64C-9D1D-AA635EB41E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113904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2530195-F13F-B04D-A745-E6A53976FA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1869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13D92C-A42C-2A46-98A0-B29B40B50B2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711870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9A77119-278E-9C47-87E6-D91C61F6D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6177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1772816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1772816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19221D1-052C-5D40-8511-336429F936D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938" y="4476260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0B8056-8C88-0746-A769-F1530B55EF3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5938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A01FA02-3A50-1046-81FF-94E3ADF0CF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48350" y="4476260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97670B0-9EC5-7C4B-98A8-A7C9409148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48350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9B5221-A9B0-7940-9FF9-F60966C812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97638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27BB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03BCD-C13F-BF3E-DAE4-1FB97B7CF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7489" y="5589240"/>
            <a:ext cx="57494" cy="393744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83EE20C-AAAD-0E46-8D16-931DCEBEB9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D0381FC-A6F2-6941-BE1B-0BAB619E2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979B6F6-617E-8547-A144-C62BF97DA4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361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D64BC-A0F0-D575-248C-90F9746959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79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7017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92DDE-0519-BB48-B2FB-A1392CA91087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267691" y="2643144"/>
            <a:ext cx="4398818" cy="3378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0F742DF2-ED5A-7D4E-8AE9-77E7AD9BD99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100949" y="2643144"/>
            <a:ext cx="4398818" cy="3378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F3547-AFD4-59AB-7AD8-FA50C73BAE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85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52C7D779-1844-9B42-BF71-C5C8C0C6E37E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15937" y="2997201"/>
            <a:ext cx="11160125" cy="179975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252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50A1-80AA-4540-867E-9337914D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2917-C80D-0645-B785-B6B129FA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6813"/>
            <a:ext cx="6172200" cy="4962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E5D54-8724-9B4C-B479-706A97DF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18D5C7-803B-E84A-BEDB-AFCEC6F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13062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4C744-C537-8445-893C-CE55E502E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rgbClr val="327BB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136E74-530E-CF40-8523-50A97C1F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2D5FD3-AE2B-3F45-BEB0-B180C05E5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D4BF7A-9D8E-134C-93D6-6AAD43A51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650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lnTo>
                  <a:pt x="5376643" y="2484494"/>
                </a:lnTo>
                <a:lnTo>
                  <a:pt x="5371990" y="4679951"/>
                </a:ln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6436659" y="3675529"/>
            <a:ext cx="4966447" cy="231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1625" y="3836988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1625" y="4536234"/>
            <a:ext cx="5024438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74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0 w 10088894"/>
              <a:gd name="connsiteY4" fmla="*/ 4679951 h 4679951"/>
              <a:gd name="connsiteX5" fmla="*/ 0 w 10088894"/>
              <a:gd name="connsiteY5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cubicBezTo>
                  <a:pt x="10072898" y="3206294"/>
                  <a:pt x="10075682" y="3940417"/>
                  <a:pt x="10078465" y="4674539"/>
                </a:cubicBez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13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31678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304279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F2AC46F-A001-3448-8143-A28C03D45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4780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709933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69742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876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295F0B-E73E-2F44-8AD2-948678D0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376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86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43607" y="3424417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709933"/>
            <a:ext cx="4495329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697426"/>
            <a:ext cx="4435218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516" y="4338884"/>
            <a:ext cx="4469395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311" y="4338884"/>
            <a:ext cx="4435217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3FBBF50-0C91-5247-9CFE-37D8091E4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794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32737" y="3429000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314261"/>
            <a:ext cx="4495329" cy="219729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314262"/>
            <a:ext cx="4435218" cy="218478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7B6367-8A58-E94C-A551-20BF4CCAB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952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8" y="2321766"/>
            <a:ext cx="11160125" cy="344720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031052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755649"/>
            <a:ext cx="5040313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9F1B3-37EE-E548-B284-431ED76819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200" y="1760629"/>
            <a:ext cx="4550317" cy="3447209"/>
          </a:xfrm>
          <a:solidFill>
            <a:srgbClr val="E1E5EA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nl-BE"/>
              <a:t>Choose picture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41585"/>
            <a:ext cx="300355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C4CCD6"/>
                </a:solidFill>
              </a:defRPr>
            </a:lvl1pPr>
          </a:lstStyle>
          <a:p>
            <a:pPr lvl="0"/>
            <a:r>
              <a:rPr lang="en-GB"/>
              <a:t>INSIGHT</a:t>
            </a:r>
            <a:endParaRPr lang="en-BE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648030-9CF7-004F-82B0-682CBA02C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70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9" y="1705395"/>
            <a:ext cx="5580062" cy="3447209"/>
          </a:xfrm>
          <a:prstGeom prst="rect">
            <a:avLst/>
          </a:prstGeom>
          <a:solidFill>
            <a:srgbClr val="E1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001D39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284" y="2636912"/>
            <a:ext cx="10044113" cy="1123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/>
            </a:pPr>
            <a:r>
              <a:rPr lang="en-GB"/>
              <a:t>Quote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1504" y="3979918"/>
            <a:ext cx="435410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NATO SECRETARY GENERAL JENS STOLTENBERG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461205-76E3-1645-BAEA-9824F907EE9C}"/>
              </a:ext>
            </a:extLst>
          </p:cNvPr>
          <p:cNvSpPr/>
          <p:nvPr userDrawn="1"/>
        </p:nvSpPr>
        <p:spPr>
          <a:xfrm>
            <a:off x="1236216" y="4161488"/>
            <a:ext cx="323280" cy="4571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9623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259B1D-626B-0445-B9CA-501D4CE9A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87250E-4397-1D43-9DEF-7A2143B0A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36345"/>
            <a:ext cx="457649" cy="4067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2219949-D07D-2E48-A414-A18D53FE40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161" y="4578999"/>
            <a:ext cx="457649" cy="4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72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0" y="2996952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GB"/>
              <a:t>Contact us</a:t>
            </a:r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0C143-DA3B-4448-9677-16B52934BB82}"/>
              </a:ext>
            </a:extLst>
          </p:cNvPr>
          <p:cNvSpPr/>
          <p:nvPr userDrawn="1"/>
        </p:nvSpPr>
        <p:spPr>
          <a:xfrm>
            <a:off x="1319684" y="4350170"/>
            <a:ext cx="64666" cy="769003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10BFC-7967-9A42-8BDB-BFB3BEAC4429}"/>
              </a:ext>
            </a:extLst>
          </p:cNvPr>
          <p:cNvSpPr txBox="1"/>
          <p:nvPr userDrawn="1"/>
        </p:nvSpPr>
        <p:spPr>
          <a:xfrm>
            <a:off x="3160207" y="5290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1FBFD3-0C7E-6944-839E-23CE2A39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088" y="4337729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err="1"/>
              <a:t>John.doe@nato.int</a:t>
            </a:r>
            <a:endParaRPr lang="en-BE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8D2D7B9-9719-5948-A695-3E51EFFC1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4714542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+32 (0)475 12 34 56</a:t>
            </a:r>
            <a:endParaRPr lang="en-B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C5CCA6E-E857-D343-9DF5-20B5F4BA6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B8BF25-CCAE-7542-AC64-559F2A7B95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0346" y="4329031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C7BFCDB-4508-B448-A3F8-E4129CF2A3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0346" y="4704169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583069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E9DA405-B2C8-9248-9FD6-56437D2FB9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96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29D7C-5F05-A749-8516-B484A8F83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7536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B05-4B85-5D48-9A5B-15D5D64A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BE" sz="4400" b="1" i="0" kern="1200" dirty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C0B6-E809-9541-968A-C17FB030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4CCD6"/>
              </a:buClr>
              <a:defRPr sz="2400"/>
            </a:lvl1pPr>
            <a:lvl2pPr>
              <a:buClr>
                <a:srgbClr val="C4CCD6"/>
              </a:buClr>
              <a:defRPr sz="2000"/>
            </a:lvl2pPr>
            <a:lvl3pPr>
              <a:buClr>
                <a:srgbClr val="C4CCD6"/>
              </a:buClr>
              <a:defRPr sz="1800"/>
            </a:lvl3pPr>
            <a:lvl4pPr>
              <a:buClr>
                <a:srgbClr val="C4CCD6"/>
              </a:buClr>
              <a:defRPr sz="1600"/>
            </a:lvl4pPr>
            <a:lvl5pPr>
              <a:buClr>
                <a:srgbClr val="AFD8ED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5A3FA-235C-F948-BBCC-D89F48F7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824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866-E399-4749-A091-29E354D8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E3B6-0510-964C-9271-434C25AE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9ADC8-A008-C44B-A3C2-64236DA17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9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074557-22EE-0646-9DE6-1A844A247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8696" y="6308725"/>
            <a:ext cx="41148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68F466-E152-7947-B655-E84B190F1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757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5157787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3173412"/>
            <a:ext cx="5183188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70AD413-BADD-CC44-B7AA-EA8896768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8696" y="6308725"/>
            <a:ext cx="41148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3BEDC5-2F3C-A544-87B2-874948386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031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C04C9-B501-5D48-A805-4935DC0B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C9A9-7B8B-8241-9B15-3E47EEDD0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438256"/>
            <a:ext cx="10515600" cy="36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C20A6-FE70-C243-AE15-9AFDDCD85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129339"/>
            <a:ext cx="4114800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5772A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C6B1-4B05-8D4F-B57F-AF4A120D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2600" y="6219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5772A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Subtitle 3"/>
          <p:cNvSpPr txBox="1">
            <a:spLocks/>
          </p:cNvSpPr>
          <p:nvPr userDrawn="1"/>
        </p:nvSpPr>
        <p:spPr>
          <a:xfrm>
            <a:off x="3352800" y="6573095"/>
            <a:ext cx="5251196" cy="380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Because we have to do things differently!</a:t>
            </a:r>
            <a:endParaRPr lang="en-GB" sz="1600" b="1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04A329-9B1E-F541-7B02-384985C2B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90052" cy="10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D30AC56-8C02-599F-E8AB-21F681A21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86" y="160264"/>
            <a:ext cx="1554104" cy="17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2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91" r:id="rId3"/>
    <p:sldLayoutId id="2147483695" r:id="rId4"/>
    <p:sldLayoutId id="2147483651" r:id="rId5"/>
    <p:sldLayoutId id="2147483704" r:id="rId6"/>
    <p:sldLayoutId id="2147483650" r:id="rId7"/>
    <p:sldLayoutId id="2147483652" r:id="rId8"/>
    <p:sldLayoutId id="2147483653" r:id="rId9"/>
    <p:sldLayoutId id="2147483698" r:id="rId10"/>
    <p:sldLayoutId id="2147483699" r:id="rId11"/>
    <p:sldLayoutId id="2147483654" r:id="rId12"/>
    <p:sldLayoutId id="2147483655" r:id="rId13"/>
    <p:sldLayoutId id="2147483700" r:id="rId14"/>
    <p:sldLayoutId id="2147483701" r:id="rId15"/>
    <p:sldLayoutId id="2147483703" r:id="rId16"/>
    <p:sldLayoutId id="2147483656" r:id="rId17"/>
    <p:sldLayoutId id="2147483657" r:id="rId18"/>
    <p:sldLayoutId id="2147483658" r:id="rId19"/>
    <p:sldLayoutId id="2147483702" r:id="rId20"/>
    <p:sldLayoutId id="2147483689" r:id="rId21"/>
    <p:sldLayoutId id="2147483693" r:id="rId22"/>
    <p:sldLayoutId id="2147483696" r:id="rId23"/>
    <p:sldLayoutId id="2147483697" r:id="rId24"/>
    <p:sldLayoutId id="2147483690" r:id="rId25"/>
    <p:sldLayoutId id="2147483692" r:id="rId26"/>
    <p:sldLayoutId id="2147483659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BE" sz="4400" b="1" i="0" kern="1200" dirty="0">
          <a:solidFill>
            <a:srgbClr val="327BB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C4CCD6"/>
        </a:buClr>
        <a:buFont typeface="Wingdings" pitchFamily="2" charset="2"/>
        <a:buChar char="§"/>
        <a:defRPr sz="24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20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8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6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AFD8ED"/>
        </a:buClr>
        <a:buFont typeface="Arial" panose="020B0604020202020204" pitchFamily="34" charset="0"/>
        <a:buChar char="•"/>
        <a:defRPr sz="1800" kern="1200">
          <a:solidFill>
            <a:srgbClr val="383838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386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  <p15:guide id="9" pos="6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C04C9-B501-5D48-A805-4935DC0B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C9A9-7B8B-8241-9B15-3E47EEDD0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438256"/>
            <a:ext cx="10515600" cy="36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C6B1-4B05-8D4F-B57F-AF4A120D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D1B38-58B6-CCF4-1395-9BCD0D176A9F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837629" cy="1066800"/>
          </a:xfrm>
          <a:prstGeom prst="rect">
            <a:avLst/>
          </a:prstGeom>
          <a:ln>
            <a:solidFill>
              <a:srgbClr val="C4CCD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5D7EB-26AC-8B1A-BA86-A4DE4C1CBD7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297" y="1"/>
            <a:ext cx="3124200" cy="1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2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27BB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C4CCD6"/>
        </a:buClr>
        <a:buFont typeface="Wingdings" pitchFamily="2" charset="2"/>
        <a:buChar char="§"/>
        <a:defRPr sz="24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20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8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6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AFD8ED"/>
        </a:buClr>
        <a:buFont typeface="Arial" panose="020B0604020202020204" pitchFamily="34" charset="0"/>
        <a:buChar char="•"/>
        <a:defRPr sz="1800" kern="1200">
          <a:solidFill>
            <a:srgbClr val="383838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861">
          <p15:clr>
            <a:srgbClr val="F26B43"/>
          </p15:clr>
        </p15:guide>
        <p15:guide id="8" orient="horz" pos="119">
          <p15:clr>
            <a:srgbClr val="F26B43"/>
          </p15:clr>
        </p15:guide>
        <p15:guide id="9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mantha.untiedt@nato.int" TargetMode="External"/><Relationship Id="rId2" Type="http://schemas.openxmlformats.org/officeDocument/2006/relationships/hyperlink" Target="mailto:raymond.sanders@nato.in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1E04C-9512-3C45-AC00-28A536D8A327}"/>
              </a:ext>
            </a:extLst>
          </p:cNvPr>
          <p:cNvSpPr txBox="1">
            <a:spLocks/>
          </p:cNvSpPr>
          <p:nvPr/>
        </p:nvSpPr>
        <p:spPr>
          <a:xfrm>
            <a:off x="251791" y="2286000"/>
            <a:ext cx="115824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TIDE Hackathon 2025</a:t>
            </a:r>
          </a:p>
          <a:p>
            <a:pPr algn="ctr"/>
            <a:r>
              <a:rPr lang="en-US" sz="4800" dirty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(Dunkirk, France – 07-11 Apr 2025)</a:t>
            </a:r>
          </a:p>
          <a:p>
            <a:pPr algn="ctr"/>
            <a:r>
              <a:rPr lang="en-US" sz="4800" dirty="0">
                <a:solidFill>
                  <a:srgbClr val="327BB8"/>
                </a:solidFill>
                <a:latin typeface="Arial"/>
                <a:ea typeface="Arial" panose="020B0604020202020204" pitchFamily="34" charset="0"/>
                <a:cs typeface="Arial"/>
              </a:rPr>
              <a:t>Team Slides</a:t>
            </a:r>
            <a:endParaRPr lang="en-GB" sz="4800" dirty="0">
              <a:solidFill>
                <a:srgbClr val="327BB8"/>
              </a:solidFill>
              <a:latin typeface="Arial"/>
              <a:ea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275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953C6-7AE3-C646-CED9-A975C78D0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E4993C-63B5-4164-BA8B-636A671C7F66}" type="datetime1">
              <a:rPr lang="LID4096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E49C9-E218-21B7-9503-9135923076D8}"/>
              </a:ext>
            </a:extLst>
          </p:cNvPr>
          <p:cNvSpPr txBox="1"/>
          <p:nvPr/>
        </p:nvSpPr>
        <p:spPr bwMode="auto">
          <a:xfrm>
            <a:off x="1215873" y="2502105"/>
            <a:ext cx="9336024" cy="293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marL="342900" indent="-34290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62B36"/>
                </a:solidFill>
                <a:effectLst/>
                <a:latin typeface="Arial" panose="020B0604020202020204" pitchFamily="34" charset="0"/>
              </a:rPr>
              <a:t>Each team will provide a single slide and give a 1-2 minute presentation to introduce themselves and their team members.</a:t>
            </a:r>
          </a:p>
          <a:p>
            <a:pPr algn="l" eaLnBrk="1" hangingPunct="1">
              <a:lnSpc>
                <a:spcPct val="130000"/>
              </a:lnSpc>
            </a:pPr>
            <a:endParaRPr lang="en-GB" sz="2400" dirty="0">
              <a:solidFill>
                <a:srgbClr val="362B36"/>
              </a:solidFill>
              <a:latin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62B36"/>
                </a:solidFill>
                <a:effectLst/>
                <a:latin typeface="Arial" panose="020B0604020202020204" pitchFamily="34" charset="0"/>
              </a:rPr>
              <a:t> Each brief should include an explanation of the team name and why they selected their Challenge. Teams will be limited to a single slide that graphically represents the team, no text please!</a:t>
            </a:r>
            <a:endParaRPr lang="en-US" sz="2400" b="0" i="0" dirty="0">
              <a:solidFill>
                <a:srgbClr val="545454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E72AC-8157-92A4-C973-978F5D4E8BB4}"/>
              </a:ext>
            </a:extLst>
          </p:cNvPr>
          <p:cNvSpPr txBox="1"/>
          <p:nvPr/>
        </p:nvSpPr>
        <p:spPr bwMode="auto">
          <a:xfrm>
            <a:off x="996696" y="1290048"/>
            <a:ext cx="6629400" cy="73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3600" b="0" i="0" dirty="0">
                <a:solidFill>
                  <a:srgbClr val="545454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Challenge Team 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2672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9949-8ED1-A080-D98A-434A1831C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9A157-E734-907E-D44D-6E8A488A2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BE">
              <a:solidFill>
                <a:srgbClr val="327BB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8233-F6F9-DEEF-2174-5CFECFE5C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78ED39-DF6C-4EA4-B74E-108B8D633996}" type="datetime1">
              <a:rPr lang="LID4096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3</a:t>
            </a:fld>
            <a:endParaRPr lang="en-BE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0CFC81B-2A48-614D-0052-918318B5A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133600"/>
            <a:ext cx="5050792" cy="2841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01A0D-61A0-70B5-8359-8F0A63B5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18" y="2793069"/>
            <a:ext cx="5085205" cy="28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9FD4F-916D-6B3B-E6E7-58B7A06C2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49" y="3471895"/>
            <a:ext cx="5085205" cy="2860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61031A-60D9-BBB2-02A1-508F15902175}"/>
              </a:ext>
            </a:extLst>
          </p:cNvPr>
          <p:cNvSpPr txBox="1"/>
          <p:nvPr/>
        </p:nvSpPr>
        <p:spPr bwMode="auto">
          <a:xfrm>
            <a:off x="429768" y="1085987"/>
            <a:ext cx="6986016" cy="73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3600" b="0" i="0" dirty="0">
                <a:solidFill>
                  <a:srgbClr val="545454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Challenge Team Slide Examples</a:t>
            </a:r>
          </a:p>
        </p:txBody>
      </p:sp>
    </p:spTree>
    <p:extLst>
      <p:ext uri="{BB962C8B-B14F-4D97-AF65-F5344CB8AC3E}">
        <p14:creationId xmlns:p14="http://schemas.microsoft.com/office/powerpoint/2010/main" val="347657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01B5-6E30-148F-CF8D-768728C0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your completed slide to: </a:t>
            </a:r>
          </a:p>
          <a:p>
            <a:pPr lvl="1"/>
            <a:r>
              <a:rPr lang="en-US" dirty="0">
                <a:hlinkClick r:id="rId2"/>
              </a:rPr>
              <a:t>raymond.sanders@nato.int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samantha.untiedt@nato.int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0ADD-FB31-5E16-52E7-949C8962C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616BB5-BD12-4B43-ABBA-3D85BCEE62BF}" type="datetime1">
              <a:rPr lang="LID4096" smtClean="0"/>
              <a:pPr/>
              <a:t>04/06/2025</a:t>
            </a:fld>
            <a:r>
              <a:rPr lang="en-BE"/>
              <a:t>  |  </a:t>
            </a:r>
            <a:r>
              <a:rPr lang="en-GB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818755"/>
      </p:ext>
    </p:extLst>
  </p:cSld>
  <p:clrMapOvr>
    <a:masterClrMapping/>
  </p:clrMapOvr>
</p:sld>
</file>

<file path=ppt/theme/theme1.xml><?xml version="1.0" encoding="utf-8"?>
<a:theme xmlns:a="http://schemas.openxmlformats.org/drawingml/2006/main" name="NATO Presentation template">
  <a:themeElements>
    <a:clrScheme name="Allied Command Transformation">
      <a:dk1>
        <a:srgbClr val="001D38"/>
      </a:dk1>
      <a:lt1>
        <a:srgbClr val="FFFFFF"/>
      </a:lt1>
      <a:dk2>
        <a:srgbClr val="44546A"/>
      </a:dk2>
      <a:lt2>
        <a:srgbClr val="E7E6E6"/>
      </a:lt2>
      <a:accent1>
        <a:srgbClr val="E1E5EA"/>
      </a:accent1>
      <a:accent2>
        <a:srgbClr val="C3CCD6"/>
      </a:accent2>
      <a:accent3>
        <a:srgbClr val="327BB8"/>
      </a:accent3>
      <a:accent4>
        <a:srgbClr val="ABB6C3"/>
      </a:accent4>
      <a:accent5>
        <a:srgbClr val="2C6CA0"/>
      </a:accent5>
      <a:accent6>
        <a:srgbClr val="4F95CF"/>
      </a:accent6>
      <a:hlink>
        <a:srgbClr val="0049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r="http://schemas.openxmlformats.org/officeDocument/2006/relationships" xmlns:p="http://schemas.openxmlformats.org/presentationml/2006/main"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>
        <a:spAutoFit/>
      </a:bodyPr>
      <a:lstStyle>
        <a:defPPr algn="l" eaLnBrk="1" hangingPunct="1">
          <a:lnSpc>
            <a:spcPct val="130000"/>
          </a:lnSpc>
          <a:defRPr sz="1000" b="0" i="0" dirty="0">
            <a:solidFill>
              <a:srgbClr val="545454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HQ SACT according to NATO rebranding" id="{9942799C-666C-4F50-8397-200269CE8A2C}" vid="{364AC338-857E-416B-80C6-532798956B13}"/>
    </a:ext>
  </a:extLst>
</a:theme>
</file>

<file path=ppt/theme/theme2.xml><?xml version="1.0" encoding="utf-8"?>
<a:theme xmlns:a="http://schemas.openxmlformats.org/drawingml/2006/main" name="NATO Presentation template">
  <a:themeElements>
    <a:clrScheme name="Allied Command Transformation">
      <a:dk1>
        <a:srgbClr val="001D38"/>
      </a:dk1>
      <a:lt1>
        <a:srgbClr val="FFFFFF"/>
      </a:lt1>
      <a:dk2>
        <a:srgbClr val="44546A"/>
      </a:dk2>
      <a:lt2>
        <a:srgbClr val="E7E6E6"/>
      </a:lt2>
      <a:accent1>
        <a:srgbClr val="E1E5EA"/>
      </a:accent1>
      <a:accent2>
        <a:srgbClr val="C3CCD6"/>
      </a:accent2>
      <a:accent3>
        <a:srgbClr val="327BB8"/>
      </a:accent3>
      <a:accent4>
        <a:srgbClr val="ABB6C3"/>
      </a:accent4>
      <a:accent5>
        <a:srgbClr val="2C6CA0"/>
      </a:accent5>
      <a:accent6>
        <a:srgbClr val="4F95CF"/>
      </a:accent6>
      <a:hlink>
        <a:srgbClr val="0049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solidFill>
          <a:srgbClr val="F9F9F9"/>
        </a:solidFill>
        <a:ln>
          <a:noFill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r="http://schemas.openxmlformats.org/officeDocument/2006/relationships" xmlns:p="http://schemas.openxmlformats.org/presentationml/2006/main"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 anchor="ctr">
        <a:spAutoFit/>
      </a:bodyPr>
      <a:lstStyle>
        <a:defPPr algn="l" eaLnBrk="1" hangingPunct="1">
          <a:lnSpc>
            <a:spcPct val="130000"/>
          </a:lnSpc>
          <a:defRPr sz="800" b="1" i="0" dirty="0" err="1" smtClean="0">
            <a:solidFill>
              <a:srgbClr val="545454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HQ SACT according to NATO rebranding" id="{9942799C-666C-4F50-8397-200269CE8A2C}" vid="{364AC338-857E-416B-80C6-532798956B1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F3CD8399AF1640BA60689B28A27F42" ma:contentTypeVersion="11" ma:contentTypeDescription="Create a new document." ma:contentTypeScope="" ma:versionID="77110525406588f3244a9a390ed98aa2">
  <xsd:schema xmlns:xsd="http://www.w3.org/2001/XMLSchema" xmlns:xs="http://www.w3.org/2001/XMLSchema" xmlns:p="http://schemas.microsoft.com/office/2006/metadata/properties" xmlns:ns3="bf170c81-0b29-41b1-ac6b-89c5b733d43b" targetNamespace="http://schemas.microsoft.com/office/2006/metadata/properties" ma:root="true" ma:fieldsID="c17007f29b77114a87dc3d6ef00ba367" ns3:_="">
    <xsd:import namespace="bf170c81-0b29-41b1-ac6b-89c5b733d43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70c81-0b29-41b1-ac6b-89c5b733d43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170c81-0b29-41b1-ac6b-89c5b733d43b" xsi:nil="true"/>
  </documentManagement>
</p:properties>
</file>

<file path=customXml/itemProps1.xml><?xml version="1.0" encoding="utf-8"?>
<ds:datastoreItem xmlns:ds="http://schemas.openxmlformats.org/officeDocument/2006/customXml" ds:itemID="{74BA8454-A1A9-47E8-867D-341A74228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170c81-0b29-41b1-ac6b-89c5b733d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278A3-DC94-456F-8C0B-448FA5C35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B0DA58-7F8C-48AE-BC71-F8842FF890CB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bf170c81-0b29-41b1-ac6b-89c5b733d43b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HQ SACT according to NATO rebranding</Template>
  <TotalTime>29</TotalTime>
  <Words>115</Words>
  <Application>Microsoft Office PowerPoint</Application>
  <PresentationFormat>Widescreen</PresentationFormat>
  <Paragraphs>14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Garamond</vt:lpstr>
      <vt:lpstr>Noto Sans</vt:lpstr>
      <vt:lpstr>Orpheus Pro Medium</vt:lpstr>
      <vt:lpstr>Source Sans Pro</vt:lpstr>
      <vt:lpstr>Wingdings</vt:lpstr>
      <vt:lpstr>NATO Presentation template</vt:lpstr>
      <vt:lpstr>NATO Presentation template</vt:lpstr>
      <vt:lpstr>PowerPoint Presentation</vt:lpstr>
      <vt:lpstr>PowerPoint Presentation</vt:lpstr>
      <vt:lpstr>PowerPoint Presentation</vt:lpstr>
      <vt:lpstr>PowerPoint Presentation</vt:lpstr>
    </vt:vector>
  </TitlesOfParts>
  <Company>HQ SACT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SACT CAPDEV REQS FI Fryer P NIC</dc:creator>
  <cp:lastModifiedBy>Crystal Goecker</cp:lastModifiedBy>
  <cp:revision>6</cp:revision>
  <dcterms:created xsi:type="dcterms:W3CDTF">2021-10-01T15:37:49Z</dcterms:created>
  <dcterms:modified xsi:type="dcterms:W3CDTF">2025-04-06T14:43:09Z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0x010100FFF3CD8399AF1640BA60689B28A27F42</vt:lpwstr>
  </property>
  <property fmtid="{D5CDD505-2E9C-101B-9397-08002B2CF9AE}" pid="3" name="MSIP_Label_32864eb8-e0fe-4b30-8e06-5c0d21b53f83_Enabled">
    <vt:lpwstr>true</vt:lpwstr>
  </property>
  <property fmtid="{D5CDD505-2E9C-101B-9397-08002B2CF9AE}" pid="4" name="MSIP_Label_32864eb8-e0fe-4b30-8e06-5c0d21b53f83_SetDate">
    <vt:lpwstr>2025-01-06T16:33:12Z</vt:lpwstr>
  </property>
  <property fmtid="{D5CDD505-2E9C-101B-9397-08002B2CF9AE}" pid="5" name="MSIP_Label_32864eb8-e0fe-4b30-8e06-5c0d21b53f83_Method">
    <vt:lpwstr>Privileged</vt:lpwstr>
  </property>
  <property fmtid="{D5CDD505-2E9C-101B-9397-08002B2CF9AE}" pid="6" name="MSIP_Label_32864eb8-e0fe-4b30-8e06-5c0d21b53f83_Name">
    <vt:lpwstr>Public</vt:lpwstr>
  </property>
  <property fmtid="{D5CDD505-2E9C-101B-9397-08002B2CF9AE}" pid="7" name="MSIP_Label_32864eb8-e0fe-4b30-8e06-5c0d21b53f83_SiteId">
    <vt:lpwstr>8da330ea-224e-4f1c-bd9d-32d86614e6cf</vt:lpwstr>
  </property>
  <property fmtid="{D5CDD505-2E9C-101B-9397-08002B2CF9AE}" pid="8" name="MSIP_Label_32864eb8-e0fe-4b30-8e06-5c0d21b53f83_ActionId">
    <vt:lpwstr>76e72460-6fe0-421b-a6a6-03b01fa5df85</vt:lpwstr>
  </property>
  <property fmtid="{D5CDD505-2E9C-101B-9397-08002B2CF9AE}" pid="9" name="MSIP_Label_32864eb8-e0fe-4b30-8e06-5c0d21b53f83_ContentBits">
    <vt:lpwstr>0</vt:lpwstr>
  </property>
  <property fmtid="{D5CDD505-2E9C-101B-9397-08002B2CF9AE}" pid="10" name="MediaServiceImageTags">
    <vt:lpwstr/>
  </property>
</Properties>
</file>